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20"/>
  </p:notesMasterIdLst>
  <p:sldIdLst>
    <p:sldId id="276" r:id="rId2"/>
    <p:sldId id="299" r:id="rId3"/>
    <p:sldId id="300" r:id="rId4"/>
    <p:sldId id="301" r:id="rId5"/>
    <p:sldId id="302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5" r:id="rId18"/>
    <p:sldId id="31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148A1F-9ABE-4110-9ADA-705DF31AEBC8}">
          <p14:sldIdLst>
            <p14:sldId id="276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5"/>
            <p14:sldId id="314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4" autoAdjust="0"/>
    <p:restoredTop sz="94660"/>
  </p:normalViewPr>
  <p:slideViewPr>
    <p:cSldViewPr>
      <p:cViewPr>
        <p:scale>
          <a:sx n="81" d="100"/>
          <a:sy n="81" d="100"/>
        </p:scale>
        <p:origin x="-1158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055EE5-9531-497B-9E2D-8A3A012B73F5}" type="datetimeFigureOut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41503-7049-4761-A664-F4F4D25227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624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85358B6-44AC-48A6-BD38-221DBD12BD2F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66459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DE0BC-D8E9-401C-985D-E76E2754AE71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934185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B292847-4188-42D5-BF50-A3BBC26003F5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854799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3630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71B3B-B5E6-4378-B8C5-8862725C0A12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187943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6975569-FD80-476A-B357-C6D1AA8575C5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454074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8DF28-976B-4E3A-8F95-611BEB177127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755272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69464-AC6B-47A9-B05E-F98C3E3436E5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12364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FE05E-0C64-4288-9197-B19CF943CBB2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739721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1568-475E-4D94-AF27-BC62572F4FA3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836395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4651A1F-986D-46F3-A00A-4A121D0276CB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444210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529E7-1FD0-4F69-ACA5-65A4E2EB37A7}" type="datetime1">
              <a:rPr lang="en-US" smtClean="0"/>
              <a:pPr/>
              <a:t>5/2/2015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680010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algn="r" eaLnBrk="1" latinLnBrk="0" hangingPunct="1"/>
            <a:fld id="{7A02ADFE-DDA3-49EF-AE64-1C8515A8FCB7}" type="datetime1">
              <a:rPr lang="en-US" smtClean="0"/>
              <a:pPr algn="r" eaLnBrk="1" latinLnBrk="0" hangingPunct="1"/>
              <a:t>5/2/2015</a:t>
            </a:fld>
            <a:endParaRPr lang="en-US" sz="1200" dirty="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kumimoji="0" lang="en-US" sz="1200" dirty="0">
              <a:solidFill>
                <a:schemeClr val="bg2">
                  <a:shade val="50000"/>
                </a:schemeClr>
              </a:solidFill>
              <a:effectLst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algn="ctr" eaLnBrk="1" latinLnBrk="0" hangingPunct="1"/>
            <a:fld id="{6294C92D-0306-4E69-9CD3-20855E849650}" type="slidenum">
              <a:rPr kumimoji="0" lang="en-US" smtClean="0"/>
              <a:pPr algn="ctr" eaLnBrk="1" latinLnBrk="0" hangingPunct="1"/>
              <a:t>‹#›</a:t>
            </a:fld>
            <a:endParaRPr kumimoji="0" lang="en-US" sz="1200" dirty="0">
              <a:solidFill>
                <a:schemeClr val="bg2">
                  <a:shade val="50000"/>
                </a:schemeClr>
              </a:solidFill>
              <a:effectLst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0976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997042" y="440407"/>
            <a:ext cx="783900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eaLnBrk="0" fontAlgn="base" hangingPunct="0">
              <a:spcAft>
                <a:spcPct val="0"/>
              </a:spcAft>
            </a:pPr>
            <a:r>
              <a:rPr lang="en-US" b="1" dirty="0" smtClean="0">
                <a:solidFill>
                  <a:schemeClr val="tx1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Big data analysis using </a:t>
            </a:r>
            <a:r>
              <a:rPr lang="en-US" b="1" dirty="0" err="1" smtClean="0">
                <a:solidFill>
                  <a:schemeClr val="tx1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hadoop</a:t>
            </a:r>
            <a:r>
              <a:rPr lang="en-US" b="1" dirty="0" smtClean="0">
                <a:solidFill>
                  <a:schemeClr val="tx1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/>
            </a:r>
            <a:br>
              <a:rPr lang="en-US" b="1" dirty="0" smtClean="0">
                <a:solidFill>
                  <a:schemeClr val="tx1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 and </a:t>
            </a:r>
            <a:r>
              <a:rPr lang="en-US" b="1" dirty="0" err="1" smtClean="0">
                <a:solidFill>
                  <a:schemeClr val="tx1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mapreduce</a:t>
            </a:r>
            <a:endParaRPr kumimoji="0" lang="en-US" sz="3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Stencil" panose="040409050D0802020404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6048" y="1863150"/>
            <a:ext cx="7696200" cy="1752600"/>
          </a:xfrm>
        </p:spPr>
        <p:txBody>
          <a:bodyPr/>
          <a:lstStyle/>
          <a:p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t>1</a:t>
            </a:fld>
            <a:endParaRPr kumimoji="0"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343400" y="4350548"/>
            <a:ext cx="43464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Project Mentor:</a:t>
            </a:r>
          </a:p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	 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          Dr.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Pooja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Tripathi</a:t>
            </a:r>
            <a:endParaRPr lang="en-US" dirty="0" smtClean="0">
              <a:solidFill>
                <a:schemeClr val="bg1"/>
              </a:solidFill>
              <a:latin typeface="Bookman Old Style" panose="02050604050505020204" pitchFamily="18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Project Members:</a:t>
            </a:r>
          </a:p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	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	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Ila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Srivastava</a:t>
            </a:r>
          </a:p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	 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         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Surbhi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Singh</a:t>
            </a: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	            </a:t>
            </a:r>
            <a:r>
              <a:rPr lang="en-US" dirty="0" err="1" smtClean="0">
                <a:solidFill>
                  <a:schemeClr val="bg1"/>
                </a:solidFill>
                <a:latin typeface="Bookman Old Style" panose="02050604050505020204" pitchFamily="18" charset="0"/>
              </a:rPr>
              <a:t>Shailaja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C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haudhary</a:t>
            </a:r>
          </a:p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	 </a:t>
            </a:r>
            <a:r>
              <a:rPr lang="en-US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          Swati Shukla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59169"/>
            <a:ext cx="8308848" cy="282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81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10</a:t>
            </a:fld>
            <a:endParaRPr kumimoji="0" lang="en-US" dirty="0"/>
          </a:p>
        </p:txBody>
      </p:sp>
      <p:pic>
        <p:nvPicPr>
          <p:cNvPr id="6146" name="Picture 2" descr="G:\screen shots\3\Screenshot (17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-439615"/>
            <a:ext cx="1301115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47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11</a:t>
            </a:fld>
            <a:endParaRPr kumimoji="0" lang="en-US" dirty="0"/>
          </a:p>
        </p:txBody>
      </p:sp>
      <p:pic>
        <p:nvPicPr>
          <p:cNvPr id="7170" name="Picture 2" descr="G:\screen shots\3\Screenshot (18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-228600"/>
            <a:ext cx="1301115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410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12</a:t>
            </a:fld>
            <a:endParaRPr kumimoji="0" lang="en-US" dirty="0"/>
          </a:p>
        </p:txBody>
      </p:sp>
      <p:pic>
        <p:nvPicPr>
          <p:cNvPr id="8194" name="Picture 2" descr="G:\screen shots\3\Screenshot (19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71600" y="304800"/>
            <a:ext cx="1301115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84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13</a:t>
            </a:fld>
            <a:endParaRPr kumimoji="0" lang="en-US" dirty="0"/>
          </a:p>
        </p:txBody>
      </p:sp>
      <p:pic>
        <p:nvPicPr>
          <p:cNvPr id="9218" name="Picture 2" descr="G:\screen shots\3\Screenshot (20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0" y="381000"/>
            <a:ext cx="1301115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21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14</a:t>
            </a:fld>
            <a:endParaRPr kumimoji="0" lang="en-US" dirty="0"/>
          </a:p>
        </p:txBody>
      </p:sp>
      <p:pic>
        <p:nvPicPr>
          <p:cNvPr id="10242" name="Picture 2" descr="G:\screen shots\3\Screenshot (2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47800" y="76200"/>
            <a:ext cx="1301115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4467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15</a:t>
            </a:fld>
            <a:endParaRPr kumimoji="0" lang="en-US" dirty="0"/>
          </a:p>
        </p:txBody>
      </p:sp>
      <p:pic>
        <p:nvPicPr>
          <p:cNvPr id="11266" name="Picture 2" descr="G:\screen shots\3\Screenshot (2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5800" y="-304800"/>
            <a:ext cx="1301115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933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16</a:t>
            </a:fld>
            <a:endParaRPr kumimoji="0" lang="en-US" dirty="0"/>
          </a:p>
        </p:txBody>
      </p:sp>
      <p:pic>
        <p:nvPicPr>
          <p:cNvPr id="12290" name="Picture 2" descr="G:\screen shots\3\Screenshot (23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-205154"/>
            <a:ext cx="1301115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3173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17</a:t>
            </a:fld>
            <a:endParaRPr kumimoji="0" lang="en-US" dirty="0"/>
          </a:p>
        </p:txBody>
      </p:sp>
      <p:pic>
        <p:nvPicPr>
          <p:cNvPr id="1026" name="Picture 2" descr="C:\Users\Ila srivastava\Pictures\Screenshots\Screenshot (101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316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190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8800" b="1" i="1" dirty="0" smtClean="0"/>
              <a:t>THANKING YOU</a:t>
            </a:r>
            <a:endParaRPr lang="en-IN" sz="8800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18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14422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big data?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4096597"/>
          </a:xfrm>
        </p:spPr>
        <p:txBody>
          <a:bodyPr>
            <a:normAutofit fontScale="85000" lnSpcReduction="20000"/>
          </a:bodyPr>
          <a:lstStyle/>
          <a:p>
            <a:endParaRPr lang="en-IN" sz="2000" dirty="0" smtClean="0"/>
          </a:p>
          <a:p>
            <a:r>
              <a:rPr lang="en-IN" sz="2400" dirty="0"/>
              <a:t>Today there are a number of organizations generating huge amount of data and according to statistics by IBM it has been estimated that more than 90 %of the data in the world today has been created in last two years alone.</a:t>
            </a:r>
          </a:p>
          <a:p>
            <a:r>
              <a:rPr lang="en-IN" sz="2400" dirty="0" smtClean="0"/>
              <a:t>“Big </a:t>
            </a:r>
            <a:r>
              <a:rPr lang="en-IN" sz="2400" dirty="0"/>
              <a:t>data is the term for a collection of data sets so large and complex that it becomes difficult to process using on-hand database management tools or traditional data processing applications.” </a:t>
            </a:r>
            <a:endParaRPr lang="en-IN" sz="2400" dirty="0" smtClean="0"/>
          </a:p>
          <a:p>
            <a:r>
              <a:rPr lang="en-IN" sz="2400" b="1" u="sng" dirty="0" smtClean="0"/>
              <a:t>3 V’s-dimensions of BIG DATA</a:t>
            </a:r>
          </a:p>
          <a:p>
            <a:r>
              <a:rPr lang="en-IN" sz="2400" b="1" dirty="0" smtClean="0"/>
              <a:t>Volume</a:t>
            </a:r>
            <a:r>
              <a:rPr lang="en-IN" sz="2400" dirty="0" smtClean="0"/>
              <a:t> </a:t>
            </a:r>
            <a:r>
              <a:rPr lang="en-IN" sz="2400" dirty="0"/>
              <a:t>refers to the size of data that you’re dealing with, </a:t>
            </a:r>
            <a:r>
              <a:rPr lang="en-IN" sz="2400" b="1" dirty="0"/>
              <a:t>Variety</a:t>
            </a:r>
            <a:r>
              <a:rPr lang="en-IN" sz="2400" dirty="0"/>
              <a:t> refers to the fact that the data is often coming from lots of different sources and in many different formats, and </a:t>
            </a:r>
            <a:r>
              <a:rPr lang="en-IN" sz="2400" b="1" dirty="0"/>
              <a:t>Velocity</a:t>
            </a:r>
            <a:r>
              <a:rPr lang="en-IN" sz="2400" dirty="0"/>
              <a:t> refers to the speed at which the data is being generated, and the speed at which it needs to be made available for processing. </a:t>
            </a:r>
          </a:p>
          <a:p>
            <a:endParaRPr lang="en-IN" sz="2000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2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6523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Hadoop and </a:t>
            </a:r>
            <a:r>
              <a:rPr lang="en-IN" dirty="0" err="1" smtClean="0"/>
              <a:t>mapreduce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590799"/>
            <a:ext cx="7656544" cy="3267999"/>
          </a:xfrm>
        </p:spPr>
        <p:txBody>
          <a:bodyPr>
            <a:normAutofit fontScale="92500"/>
          </a:bodyPr>
          <a:lstStyle/>
          <a:p>
            <a:r>
              <a:rPr lang="en-IN" sz="2000" dirty="0"/>
              <a:t>Hadoop gives us a way to store data in distributed system known as Hadoop Distributed File System (HDFS) and a way to process data by a way called Map Reduce. </a:t>
            </a:r>
            <a:r>
              <a:rPr lang="en-IN" sz="2000" dirty="0" smtClean="0"/>
              <a:t>Files </a:t>
            </a:r>
            <a:r>
              <a:rPr lang="en-IN" sz="2000" dirty="0"/>
              <a:t>are stored in the Hadoop Distributed File System. When a file is loaded into HDFS, it is split into chunks, which are called blocks. Each block is pretty big; the default is 64 </a:t>
            </a:r>
            <a:r>
              <a:rPr lang="en-IN" sz="2000" dirty="0" smtClean="0"/>
              <a:t>megabytes</a:t>
            </a:r>
            <a:r>
              <a:rPr lang="en-IN" sz="2000" dirty="0"/>
              <a:t>  and each block will be stored on one node in the cluster. </a:t>
            </a:r>
            <a:endParaRPr lang="en-IN" sz="2000" dirty="0" smtClean="0"/>
          </a:p>
          <a:p>
            <a:r>
              <a:rPr lang="en-IN" sz="2000" dirty="0" err="1" smtClean="0"/>
              <a:t>MapReduce</a:t>
            </a:r>
            <a:r>
              <a:rPr lang="en-IN" sz="2000" dirty="0" smtClean="0"/>
              <a:t>-Processing </a:t>
            </a:r>
            <a:r>
              <a:rPr lang="en-IN" sz="2000" dirty="0"/>
              <a:t>large files of data serially from the top to the bottom takes a long time. So, </a:t>
            </a:r>
            <a:r>
              <a:rPr lang="en-IN" sz="2000" dirty="0" err="1"/>
              <a:t>Mapreduce</a:t>
            </a:r>
            <a:r>
              <a:rPr lang="en-IN" sz="2000" dirty="0"/>
              <a:t> is designed to </a:t>
            </a:r>
            <a:r>
              <a:rPr lang="en-IN" sz="2000" dirty="0" err="1"/>
              <a:t>parallelly</a:t>
            </a:r>
            <a:r>
              <a:rPr lang="en-IN" sz="2000" dirty="0"/>
              <a:t> process data, such that the data is split into many pieces, and each piece is processed simultaneously.</a:t>
            </a:r>
          </a:p>
          <a:p>
            <a:endParaRPr lang="en-IN" sz="2000" dirty="0" smtClean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3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33869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MODULES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05000"/>
            <a:ext cx="8499615" cy="48005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4</a:t>
            </a:fld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14893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5</a:t>
            </a:fld>
            <a:endParaRPr kumimoji="0" lang="en-US" dirty="0"/>
          </a:p>
        </p:txBody>
      </p:sp>
      <p:pic>
        <p:nvPicPr>
          <p:cNvPr id="1038" name="Picture 14" descr="G:\screen shots\3\Screenshot (12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609600"/>
            <a:ext cx="1301115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261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6</a:t>
            </a:fld>
            <a:endParaRPr kumimoji="0" lang="en-US" dirty="0"/>
          </a:p>
        </p:txBody>
      </p:sp>
      <p:pic>
        <p:nvPicPr>
          <p:cNvPr id="2050" name="Picture 2" descr="G:\screen shots\3\Screenshot (13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0" y="679938"/>
            <a:ext cx="1301115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338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7</a:t>
            </a:fld>
            <a:endParaRPr kumimoji="0" lang="en-US" dirty="0"/>
          </a:p>
        </p:txBody>
      </p:sp>
      <p:pic>
        <p:nvPicPr>
          <p:cNvPr id="3074" name="Picture 2" descr="G:\screen shots\3\Screenshot (14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0" y="381000"/>
            <a:ext cx="1301115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6201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8</a:t>
            </a:fld>
            <a:endParaRPr kumimoji="0" lang="en-US" dirty="0"/>
          </a:p>
        </p:txBody>
      </p:sp>
      <p:pic>
        <p:nvPicPr>
          <p:cNvPr id="4098" name="Picture 2" descr="G:\screen shots\3\Screenshot (1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234462"/>
            <a:ext cx="1301115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38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4C92D-0306-4E69-9CD3-20855E849650}" type="slidenum">
              <a:rPr kumimoji="0" lang="en-US" smtClean="0"/>
              <a:pPr/>
              <a:t>9</a:t>
            </a:fld>
            <a:endParaRPr kumimoji="0" lang="en-US" dirty="0"/>
          </a:p>
        </p:txBody>
      </p:sp>
      <p:pic>
        <p:nvPicPr>
          <p:cNvPr id="5122" name="Picture 2" descr="G:\screen shots\3\Screenshot (16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14400" y="-228600"/>
            <a:ext cx="1301115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509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TC103457464[[fn=Dividend]]</Template>
  <TotalTime>1580</TotalTime>
  <Words>310</Words>
  <Application>Microsoft Office PowerPoint</Application>
  <PresentationFormat>On-screen Show (4:3)</PresentationFormat>
  <Paragraphs>39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Dividend</vt:lpstr>
      <vt:lpstr>Big data analysis using hadoop  and mapreduce</vt:lpstr>
      <vt:lpstr>What is big data? </vt:lpstr>
      <vt:lpstr>Hadoop and mapreduce</vt:lpstr>
      <vt:lpstr>MODULES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Lenovo3</dc:creator>
  <cp:lastModifiedBy>Ila srivastava</cp:lastModifiedBy>
  <cp:revision>161</cp:revision>
  <dcterms:created xsi:type="dcterms:W3CDTF">2013-06-21T17:32:28Z</dcterms:created>
  <dcterms:modified xsi:type="dcterms:W3CDTF">2015-05-02T11:25:48Z</dcterms:modified>
</cp:coreProperties>
</file>

<file path=docProps/thumbnail.jpeg>
</file>